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0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0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media/media2.mkv>
</file>

<file path=ppt/media/media3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FC4F49-F926-467B-9C38-BD00C45998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1B2BBDF-D229-45AE-9E1F-DA635DBA56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0CA086A-7FF3-4F00-81D1-77C68E2F05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5B74F-9389-476F-A637-C5C3C12CE202}" type="datetimeFigureOut">
              <a:rPr lang="ko-KR" altLang="en-US" smtClean="0"/>
              <a:t>2021-08-02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4F3FC6B-C6FB-4D89-A8DC-48F21BDC4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52AD2FA-229C-4EA0-BBD6-63C2D7F7A1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E8F56-79CE-4203-8DDD-356FD75027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25636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5CEA56-422E-4B20-ABC8-F60F89EAC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780913A-4D13-4E66-A748-E03AF68F83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0E0F181-21E2-49F0-9C21-CF254B1CCC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5B74F-9389-476F-A637-C5C3C12CE202}" type="datetimeFigureOut">
              <a:rPr lang="ko-KR" altLang="en-US" smtClean="0"/>
              <a:t>2021-08-02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DC495B-095B-4373-9F6E-6E4CEE917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A11006-B5F1-41D2-8F36-59D743294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E8F56-79CE-4203-8DDD-356FD75027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5699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D317930-DDE5-4407-95F8-AD0FA4BF74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0AB7E03-7F56-489B-ADA1-630793219B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FC0E5E-1EB9-48AE-851F-FE26F3001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5B74F-9389-476F-A637-C5C3C12CE202}" type="datetimeFigureOut">
              <a:rPr lang="ko-KR" altLang="en-US" smtClean="0"/>
              <a:t>2021-08-02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AAE2B9-CDBF-46AF-8B7B-B2225341E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FC30120-B29F-4130-AB0D-57BE3691B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E8F56-79CE-4203-8DDD-356FD75027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99967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9747F7-D01F-4AC4-ADF3-BB4E9F25ED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983B064-F35D-4DF5-AB4F-9CA6FED4E8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C3B48C2-9C47-405E-85FA-023459FAD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5B74F-9389-476F-A637-C5C3C12CE202}" type="datetimeFigureOut">
              <a:rPr lang="ko-KR" altLang="en-US" smtClean="0"/>
              <a:t>2021-08-02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EBFBC0A-2ADB-41D8-9EA8-CB8FDD4C25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7964FBD-5C61-4DCC-8FC3-62E448BBD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E8F56-79CE-4203-8DDD-356FD75027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06957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6D2879-CA4D-42AC-9E02-98F0CEA549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8954DCF-7ECF-4DF0-8E81-A2E116A79D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9A7795E-3DE5-44F0-A1CD-4FF47C27D3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5B74F-9389-476F-A637-C5C3C12CE202}" type="datetimeFigureOut">
              <a:rPr lang="ko-KR" altLang="en-US" smtClean="0"/>
              <a:t>2021-08-02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B7E8434-67FF-48EA-85F2-4D013787C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B894148-BDF2-411D-AA0E-B53DE881E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E8F56-79CE-4203-8DDD-356FD75027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56774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4704D7-8CAC-4A05-B165-2801725B8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6AD9A98-510B-4597-8590-C0599508E8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4F1C956-A4B6-477D-86C8-FD53814C9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BF1D190-85BA-427D-AAFC-F361EFB60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5B74F-9389-476F-A637-C5C3C12CE202}" type="datetimeFigureOut">
              <a:rPr lang="ko-KR" altLang="en-US" smtClean="0"/>
              <a:t>2021-08-02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4AFDABB-CFA8-4710-B5C1-7A1F4D0A6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BAFBA1C-9D57-4653-A13E-224D1C88DF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E8F56-79CE-4203-8DDD-356FD75027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6759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83BD90-6BC6-45EB-B6C9-61076C7F5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6A35F6A-450B-4432-ABA7-DE6C4BE80C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940152E-14F2-4B10-B8FB-4DB1F842F3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6166129-7BA7-41B6-B487-E97B0D6019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DB5AAEF-4933-44EB-A355-3CF0434F82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8D63DB9-FAFC-4917-BCB9-B47F991783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5B74F-9389-476F-A637-C5C3C12CE202}" type="datetimeFigureOut">
              <a:rPr lang="ko-KR" altLang="en-US" smtClean="0"/>
              <a:t>2021-08-02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C2E4017-FE0F-4C52-88A4-B3198264F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6FFEE28-5453-4421-AA81-D3E9D19C7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E8F56-79CE-4203-8DDD-356FD75027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71983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753B5D-AB81-43C2-B6EC-CEF81CE24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B7D0A98-550F-446F-8370-7F8419ACE2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5B74F-9389-476F-A637-C5C3C12CE202}" type="datetimeFigureOut">
              <a:rPr lang="ko-KR" altLang="en-US" smtClean="0"/>
              <a:t>2021-08-02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762A969-EE31-4F6B-8B76-6CC1E2FA14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DFA9819-98DD-4A02-BF22-5C1F1DF48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E8F56-79CE-4203-8DDD-356FD75027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63572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507C6B5-D737-4B3B-BD0D-915247644A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5B74F-9389-476F-A637-C5C3C12CE202}" type="datetimeFigureOut">
              <a:rPr lang="ko-KR" altLang="en-US" smtClean="0"/>
              <a:t>2021-08-02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DF9F77A-EB88-4FB9-8B2D-F069DEB3F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193E919-0719-4EC8-96F0-1196BC55B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E8F56-79CE-4203-8DDD-356FD75027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79947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BE6B42-405B-417E-9230-77FD3AD3F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707EB6B-E248-4D31-B581-5F270DB9EF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C11AEDD-BC7E-48CF-BF9B-408996853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DE0CC76-BFBC-4ACB-8553-E1C3277D87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5B74F-9389-476F-A637-C5C3C12CE202}" type="datetimeFigureOut">
              <a:rPr lang="ko-KR" altLang="en-US" smtClean="0"/>
              <a:t>2021-08-02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16B6F69-6C2C-40A0-AB21-4FEC0DB6EF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C3432F3-040A-4EA5-A25F-5E1059D4D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E8F56-79CE-4203-8DDD-356FD75027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60967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273EAA-0619-4D71-9FE0-12D12D910A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A3E8D0B-9DC9-4E77-8F47-0A709225AD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4F18793-E012-4470-A579-5BB8BA79A0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32CFC68-23ED-48F3-B0F7-641EDD7579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5B74F-9389-476F-A637-C5C3C12CE202}" type="datetimeFigureOut">
              <a:rPr lang="ko-KR" altLang="en-US" smtClean="0"/>
              <a:t>2021-08-02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BC7D6B1-17D1-472C-9266-5C4D64963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E470F02-B808-4D2C-A57C-2BD3ED865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E8F56-79CE-4203-8DDD-356FD75027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56555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70000"/>
            <a:lum/>
          </a:blip>
          <a:srcRect/>
          <a:stretch>
            <a:fillRect l="-30000" r="-3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12F75A5-2AFD-4947-890C-EC1FB640A0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5D2D90C-6DDF-4AFD-BDC3-1133B44A25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B2C5C85-A4A5-4B94-9246-6659C14CDB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35B74F-9389-476F-A637-C5C3C12CE202}" type="datetimeFigureOut">
              <a:rPr lang="ko-KR" altLang="en-US" smtClean="0"/>
              <a:t>2021-08-02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6B72E8-DB85-401F-9E2D-674EFE5A47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1D76D2-DDA5-42A8-AA89-41D35F9468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FE8F56-79CE-4203-8DDD-356FD75027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64116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microsoft.com/office/2007/relationships/media" Target="../media/media2.mkv"/><Relationship Id="rId7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6" Type="http://schemas.openxmlformats.org/officeDocument/2006/relationships/video" Target="../media/media3.mkv"/><Relationship Id="rId5" Type="http://schemas.microsoft.com/office/2007/relationships/media" Target="../media/media3.mkv"/><Relationship Id="rId10" Type="http://schemas.openxmlformats.org/officeDocument/2006/relationships/image" Target="../media/image27.png"/><Relationship Id="rId4" Type="http://schemas.openxmlformats.org/officeDocument/2006/relationships/video" Target="../media/media2.mkv"/><Relationship Id="rId9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FE7E25A4-3D9F-4D88-A9F4-E7EB09680D5B}"/>
              </a:ext>
            </a:extLst>
          </p:cNvPr>
          <p:cNvSpPr txBox="1"/>
          <p:nvPr/>
        </p:nvSpPr>
        <p:spPr>
          <a:xfrm>
            <a:off x="8247915" y="4957894"/>
            <a:ext cx="21140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20175125 </a:t>
            </a:r>
            <a:r>
              <a:rPr lang="ko-KR" altLang="en-US" sz="24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김동호</a:t>
            </a:r>
            <a:endParaRPr lang="en-US" altLang="ko-KR" sz="2400" b="1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C8672B5-C810-4676-8DEB-E72DB350851B}"/>
              </a:ext>
            </a:extLst>
          </p:cNvPr>
          <p:cNvSpPr txBox="1"/>
          <p:nvPr/>
        </p:nvSpPr>
        <p:spPr>
          <a:xfrm>
            <a:off x="3737164" y="1788254"/>
            <a:ext cx="471767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Break  COVID-19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D7628E6-397E-4044-9CE6-9B11A199FF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6331" y="4262319"/>
            <a:ext cx="1187756" cy="115724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6E1A28AE-E20A-4081-AC10-5261632666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2240" y="3009365"/>
            <a:ext cx="1215233" cy="1353642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A80E5178-C59B-4D3B-9A4F-7631215999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895" y="1535458"/>
            <a:ext cx="1174387" cy="1255032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AE3EFF65-9D6C-4C46-B97A-4A075ACE205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7948" y="369507"/>
            <a:ext cx="1113495" cy="1165951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1DC59325-145F-410D-BB6F-D80A0747F06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8987" y="3009365"/>
            <a:ext cx="2114026" cy="1108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7916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A51CB67-9B0B-43C1-8377-195D1F1B3F38}"/>
              </a:ext>
            </a:extLst>
          </p:cNvPr>
          <p:cNvSpPr txBox="1"/>
          <p:nvPr/>
        </p:nvSpPr>
        <p:spPr>
          <a:xfrm>
            <a:off x="4600575" y="2598003"/>
            <a:ext cx="29908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41691398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3AFECA91-108B-4930-8837-A90BA908E472}"/>
              </a:ext>
            </a:extLst>
          </p:cNvPr>
          <p:cNvSpPr txBox="1"/>
          <p:nvPr/>
        </p:nvSpPr>
        <p:spPr>
          <a:xfrm>
            <a:off x="752476" y="838200"/>
            <a:ext cx="18573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게임 소개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63B15D-64E2-4174-97BF-BFAA2BA39D31}"/>
              </a:ext>
            </a:extLst>
          </p:cNvPr>
          <p:cNvSpPr txBox="1"/>
          <p:nvPr/>
        </p:nvSpPr>
        <p:spPr>
          <a:xfrm>
            <a:off x="1664493" y="1752600"/>
            <a:ext cx="8927306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ko-KR" altLang="en-US" sz="2400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우리의 소중한 일상을 송두리째 빼앗아 간 코로나 바이러스의 침투를 백혈구가 코로나를 부수는 컨셉의 벽돌 깨기 종류의 게임</a:t>
            </a:r>
            <a:endParaRPr lang="en-US" altLang="ko-KR" sz="2400" dirty="0">
              <a:solidFill>
                <a:schemeClr val="bg1"/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342900" indent="-342900">
              <a:buFontTx/>
              <a:buChar char="-"/>
            </a:pPr>
            <a:endParaRPr lang="en-US" altLang="ko-KR" sz="2400" dirty="0">
              <a:solidFill>
                <a:schemeClr val="bg1"/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342900" indent="-342900">
              <a:buFontTx/>
              <a:buChar char="-"/>
            </a:pPr>
            <a:endParaRPr lang="en-US" altLang="ko-KR" sz="2400" dirty="0">
              <a:solidFill>
                <a:schemeClr val="bg1"/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342900" indent="-342900">
              <a:buFontTx/>
              <a:buChar char="-"/>
            </a:pPr>
            <a:endParaRPr lang="en-US" altLang="ko-KR" sz="2400" dirty="0">
              <a:solidFill>
                <a:schemeClr val="bg1"/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목숨은 </a:t>
            </a:r>
            <a:r>
              <a:rPr lang="en-US" altLang="ko-KR" sz="2400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2</a:t>
            </a:r>
            <a:r>
              <a:rPr lang="ko-KR" altLang="en-US" sz="2400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개</a:t>
            </a:r>
            <a:endParaRPr lang="en-US" altLang="ko-KR" sz="2400" dirty="0">
              <a:solidFill>
                <a:schemeClr val="bg1"/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시간에 따라 점수가 </a:t>
            </a:r>
            <a:r>
              <a:rPr lang="en-US" altLang="ko-KR" sz="2400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1</a:t>
            </a:r>
            <a:r>
              <a:rPr lang="ko-KR" altLang="en-US" sz="2400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점 씩 추가되고</a:t>
            </a:r>
            <a:r>
              <a:rPr lang="en-US" altLang="ko-KR" sz="2400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, </a:t>
            </a:r>
            <a:r>
              <a:rPr lang="ko-KR" altLang="en-US" sz="2400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코로나를 부술 시 </a:t>
            </a:r>
            <a:r>
              <a:rPr lang="en-US" altLang="ko-KR" sz="2400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5</a:t>
            </a:r>
            <a:r>
              <a:rPr lang="ko-KR" altLang="en-US" sz="2400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점이 추가</a:t>
            </a:r>
            <a:br>
              <a:rPr lang="en-US" altLang="ko-KR" sz="2400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</a:br>
            <a:endParaRPr lang="en-US" altLang="ko-KR" sz="2400" dirty="0">
              <a:solidFill>
                <a:schemeClr val="bg1"/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342900" indent="-342900">
              <a:buFontTx/>
              <a:buChar char="-"/>
            </a:pPr>
            <a:r>
              <a:rPr lang="en-US" altLang="ko-KR" sz="2400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10</a:t>
            </a:r>
            <a:r>
              <a:rPr lang="ko-KR" altLang="en-US" sz="2400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초마다 코로나가 점점 내려오며 중간에 있는 선을 넘을 경우 패배</a:t>
            </a:r>
            <a:br>
              <a:rPr lang="en-US" altLang="ko-KR" sz="2400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</a:br>
            <a:r>
              <a:rPr lang="ko-KR" altLang="en-US" sz="2400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모든 코로나를 박멸 시 게임 성공</a:t>
            </a:r>
            <a:endParaRPr lang="en-US" altLang="ko-KR" sz="2400" dirty="0">
              <a:solidFill>
                <a:schemeClr val="bg1"/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342900" indent="-342900">
              <a:buFontTx/>
              <a:buChar char="-"/>
            </a:pPr>
            <a:endParaRPr lang="en-US" altLang="ko-KR" sz="2400" dirty="0">
              <a:solidFill>
                <a:schemeClr val="bg1"/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아이템</a:t>
            </a:r>
            <a:r>
              <a:rPr lang="en-US" altLang="ko-KR" sz="2400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: </a:t>
            </a:r>
            <a:r>
              <a:rPr lang="ko-KR" altLang="en-US" sz="2400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공 추가 및 제거</a:t>
            </a:r>
            <a:r>
              <a:rPr lang="en-US" altLang="ko-KR" sz="2400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, </a:t>
            </a:r>
            <a:r>
              <a:rPr lang="ko-KR" altLang="en-US" sz="2400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스틱 길이 증가 및 감소</a:t>
            </a:r>
            <a:endParaRPr lang="en-US" altLang="ko-KR" sz="2400" dirty="0">
              <a:solidFill>
                <a:schemeClr val="bg1"/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342900" indent="-342900">
              <a:buFontTx/>
              <a:buChar char="-"/>
            </a:pPr>
            <a:endParaRPr lang="en-US" altLang="ko-KR" sz="2400" dirty="0">
              <a:solidFill>
                <a:schemeClr val="bg1"/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342900" indent="-342900">
              <a:buFontTx/>
              <a:buChar char="-"/>
            </a:pPr>
            <a:endParaRPr lang="en-US" altLang="ko-KR" sz="2400" dirty="0">
              <a:solidFill>
                <a:schemeClr val="bg1"/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342900" indent="-342900">
              <a:buFontTx/>
              <a:buChar char="-"/>
            </a:pPr>
            <a:endParaRPr lang="en-US" altLang="ko-KR" sz="2400" dirty="0">
              <a:solidFill>
                <a:schemeClr val="bg1"/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342900" indent="-342900">
              <a:buFontTx/>
              <a:buChar char="-"/>
            </a:pPr>
            <a:endParaRPr lang="ko-KR" altLang="en-US" sz="2400" dirty="0">
              <a:solidFill>
                <a:schemeClr val="bg1"/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0196919-2C25-4BC6-A500-FB8C65F78D48}"/>
              </a:ext>
            </a:extLst>
          </p:cNvPr>
          <p:cNvSpPr txBox="1"/>
          <p:nvPr/>
        </p:nvSpPr>
        <p:spPr>
          <a:xfrm>
            <a:off x="752476" y="2658844"/>
            <a:ext cx="18573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게임 규칙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08C1A906-7AEA-4B04-A490-C9A4E888BB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7599" y="6354208"/>
            <a:ext cx="811379" cy="200401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9BFE276B-716D-4F41-BE3A-5D8FBAB12A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5554" y="6192549"/>
            <a:ext cx="516239" cy="523721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D9A6F411-7B77-4C6F-A4BF-32C7BD24FC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2802" y="6192549"/>
            <a:ext cx="495054" cy="502227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419CC1E9-CC4C-4E4D-80B0-1B4CB67540D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7165" y="6343462"/>
            <a:ext cx="811378" cy="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7761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707DF68-FC9E-4138-9363-EB73C5CBE27F}"/>
              </a:ext>
            </a:extLst>
          </p:cNvPr>
          <p:cNvSpPr txBox="1"/>
          <p:nvPr/>
        </p:nvSpPr>
        <p:spPr>
          <a:xfrm>
            <a:off x="695325" y="733425"/>
            <a:ext cx="36671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게임 기능 구현 및 코드 소개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32237D6-D642-4B03-A9ED-22603240A9B0}"/>
              </a:ext>
            </a:extLst>
          </p:cNvPr>
          <p:cNvSpPr txBox="1"/>
          <p:nvPr/>
        </p:nvSpPr>
        <p:spPr>
          <a:xfrm>
            <a:off x="1666874" y="1359842"/>
            <a:ext cx="17240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1. </a:t>
            </a:r>
            <a:r>
              <a:rPr lang="ko-KR" altLang="en-US" sz="2400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공 튀기기</a:t>
            </a:r>
          </a:p>
        </p:txBody>
      </p:sp>
      <p:pic>
        <p:nvPicPr>
          <p:cNvPr id="35" name="그림 34">
            <a:extLst>
              <a:ext uri="{FF2B5EF4-FFF2-40B4-BE49-F238E27FC236}">
                <a16:creationId xmlns:a16="http://schemas.microsoft.com/office/drawing/2014/main" id="{A512FC0D-32B3-4E48-A093-5B637DCDAB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2850" y="1590675"/>
            <a:ext cx="4686300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2942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B353DDE2-0A0F-4045-BF98-0EB978AEB44F}"/>
              </a:ext>
            </a:extLst>
          </p:cNvPr>
          <p:cNvSpPr txBox="1"/>
          <p:nvPr/>
        </p:nvSpPr>
        <p:spPr>
          <a:xfrm>
            <a:off x="695325" y="733425"/>
            <a:ext cx="36671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게임 기능 구현 및 코드 소개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4503B25-0C5F-4EAE-88C8-936E605DBB02}"/>
              </a:ext>
            </a:extLst>
          </p:cNvPr>
          <p:cNvSpPr txBox="1"/>
          <p:nvPr/>
        </p:nvSpPr>
        <p:spPr>
          <a:xfrm>
            <a:off x="1666874" y="1359842"/>
            <a:ext cx="27908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2. </a:t>
            </a:r>
            <a:r>
              <a:rPr lang="ko-KR" altLang="en-US" sz="2400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블록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F1304FD8-ADE9-4B58-AE12-62453C8829B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1538"/>
          <a:stretch/>
        </p:blipFill>
        <p:spPr>
          <a:xfrm>
            <a:off x="3062287" y="2381547"/>
            <a:ext cx="5791200" cy="328613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E547FD7D-7AE4-4078-A4A4-463AE8DEF7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4787" y="2786062"/>
            <a:ext cx="4838700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4528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9650D37E-EC7F-488C-82E0-42A59B0C84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1684" y="1808633"/>
            <a:ext cx="5832464" cy="3838575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E34FD6C9-36F0-492F-8B53-DBE90CC330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302" y="1382241"/>
            <a:ext cx="4565046" cy="4264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2572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6691012-AED8-4F09-A238-27D5CA7ACD7D}"/>
              </a:ext>
            </a:extLst>
          </p:cNvPr>
          <p:cNvSpPr txBox="1"/>
          <p:nvPr/>
        </p:nvSpPr>
        <p:spPr>
          <a:xfrm>
            <a:off x="695325" y="733425"/>
            <a:ext cx="36671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게임 기능 구현 및 코드 소개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EAE8D69-8C4A-49EE-A7AA-40DA4CC1F2AF}"/>
              </a:ext>
            </a:extLst>
          </p:cNvPr>
          <p:cNvSpPr txBox="1"/>
          <p:nvPr/>
        </p:nvSpPr>
        <p:spPr>
          <a:xfrm>
            <a:off x="1666874" y="1359842"/>
            <a:ext cx="27908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3. </a:t>
            </a:r>
            <a:r>
              <a:rPr lang="ko-KR" altLang="en-US" sz="2400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아이템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512E94C4-29F7-4DEC-9426-71026CEE3A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425" y="2171700"/>
            <a:ext cx="6572250" cy="7620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FE686066-6D91-46C7-8ECE-5E749B232E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425" y="3038475"/>
            <a:ext cx="3876675" cy="346710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E125AA4E-BA37-4270-B9CB-36DFC7D30C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0600" y="1893243"/>
            <a:ext cx="7139088" cy="4612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402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2B2F47A1-0E96-4314-9744-BB6493C794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415" y="2433637"/>
            <a:ext cx="5843585" cy="1295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46CF539-2AE2-4B5A-97B3-996AB5460CA1}"/>
              </a:ext>
            </a:extLst>
          </p:cNvPr>
          <p:cNvSpPr txBox="1"/>
          <p:nvPr/>
        </p:nvSpPr>
        <p:spPr>
          <a:xfrm>
            <a:off x="695325" y="733425"/>
            <a:ext cx="36671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게임 기능 구현 및 코드 소개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B3DFEC-9B96-42D3-AAA5-1DC61463DD1C}"/>
              </a:ext>
            </a:extLst>
          </p:cNvPr>
          <p:cNvSpPr txBox="1"/>
          <p:nvPr/>
        </p:nvSpPr>
        <p:spPr>
          <a:xfrm>
            <a:off x="1666874" y="1359842"/>
            <a:ext cx="20002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4. </a:t>
            </a:r>
            <a:r>
              <a:rPr lang="ko-KR" altLang="en-US" sz="2400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패널 그리기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1C1BC6AB-8261-42EA-8215-8FE36D5B15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5538" y="1602283"/>
            <a:ext cx="5809657" cy="4515147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4D440740-D6EC-43BD-8920-D09718BC04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415" y="4079080"/>
            <a:ext cx="5843585" cy="2038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8192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244A1AB-D981-4B82-863A-A139A106AACB}"/>
              </a:ext>
            </a:extLst>
          </p:cNvPr>
          <p:cNvSpPr txBox="1"/>
          <p:nvPr/>
        </p:nvSpPr>
        <p:spPr>
          <a:xfrm>
            <a:off x="695325" y="733425"/>
            <a:ext cx="36671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게임 기능 구현 및 코드 소개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C8DA0F-136D-4D6C-8908-940660C77C56}"/>
              </a:ext>
            </a:extLst>
          </p:cNvPr>
          <p:cNvSpPr txBox="1"/>
          <p:nvPr/>
        </p:nvSpPr>
        <p:spPr>
          <a:xfrm>
            <a:off x="1666874" y="1359842"/>
            <a:ext cx="17716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5. </a:t>
            </a:r>
            <a:r>
              <a:rPr lang="ko-KR" altLang="en-US" sz="2400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추가 기능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D8AACB6-DA13-451D-89F5-28CB29F5CD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8525" y="2617144"/>
            <a:ext cx="5010150" cy="241935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F4A49316-2770-4E53-ACE2-7EAB4CA1DA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9137" y="3429000"/>
            <a:ext cx="3133725" cy="1905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5140096F-DE32-43D9-8CEB-64EF410801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24261" y="2162175"/>
            <a:ext cx="4943475" cy="3181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496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A39059-73DD-436B-B3BA-8D7C1E967F23}"/>
              </a:ext>
            </a:extLst>
          </p:cNvPr>
          <p:cNvSpPr txBox="1"/>
          <p:nvPr/>
        </p:nvSpPr>
        <p:spPr>
          <a:xfrm>
            <a:off x="923925" y="876300"/>
            <a:ext cx="22764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게임 플레이 영상</a:t>
            </a:r>
          </a:p>
        </p:txBody>
      </p:sp>
      <p:pic>
        <p:nvPicPr>
          <p:cNvPr id="6" name="1">
            <a:hlinkClick r:id="" action="ppaction://media"/>
            <a:extLst>
              <a:ext uri="{FF2B5EF4-FFF2-40B4-BE49-F238E27FC236}">
                <a16:creationId xmlns:a16="http://schemas.microsoft.com/office/drawing/2014/main" id="{7795B5FB-0CAD-4A26-8924-90717D3015A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8"/>
          <a:srcRect l="31147" r="33843"/>
          <a:stretch/>
        </p:blipFill>
        <p:spPr>
          <a:xfrm>
            <a:off x="1826811" y="1809749"/>
            <a:ext cx="2439546" cy="3919537"/>
          </a:xfrm>
          <a:prstGeom prst="rect">
            <a:avLst/>
          </a:prstGeom>
        </p:spPr>
      </p:pic>
      <p:pic>
        <p:nvPicPr>
          <p:cNvPr id="7" name="2">
            <a:hlinkClick r:id="" action="ppaction://media"/>
            <a:extLst>
              <a:ext uri="{FF2B5EF4-FFF2-40B4-BE49-F238E27FC236}">
                <a16:creationId xmlns:a16="http://schemas.microsoft.com/office/drawing/2014/main" id="{2F7117C5-33BF-45F1-ABF6-3BF3F0385FEF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9"/>
          <a:srcRect l="31120" r="33724"/>
          <a:stretch/>
        </p:blipFill>
        <p:spPr>
          <a:xfrm>
            <a:off x="4871144" y="1809749"/>
            <a:ext cx="2449711" cy="3919537"/>
          </a:xfrm>
          <a:prstGeom prst="rect">
            <a:avLst/>
          </a:prstGeom>
        </p:spPr>
      </p:pic>
      <p:pic>
        <p:nvPicPr>
          <p:cNvPr id="8" name="3">
            <a:hlinkClick r:id="" action="ppaction://media"/>
            <a:extLst>
              <a:ext uri="{FF2B5EF4-FFF2-40B4-BE49-F238E27FC236}">
                <a16:creationId xmlns:a16="http://schemas.microsoft.com/office/drawing/2014/main" id="{11028E23-EA70-43FA-B808-352BC561B769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10"/>
          <a:srcRect l="31120" r="33724"/>
          <a:stretch/>
        </p:blipFill>
        <p:spPr>
          <a:xfrm>
            <a:off x="7925642" y="1809749"/>
            <a:ext cx="2449711" cy="3919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675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41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181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926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</TotalTime>
  <Words>125</Words>
  <Application>Microsoft Office PowerPoint</Application>
  <PresentationFormat>와이드스크린</PresentationFormat>
  <Paragraphs>27</Paragraphs>
  <Slides>10</Slides>
  <Notes>0</Notes>
  <HiddenSlides>0</HiddenSlides>
  <MMClips>3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5" baseType="lpstr">
      <vt:lpstr>08서울남산체 B</vt:lpstr>
      <vt:lpstr>맑은 고딕</vt:lpstr>
      <vt:lpstr>Arial</vt:lpstr>
      <vt:lpstr>Bahnschrift Condensed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동호</dc:creator>
  <cp:lastModifiedBy>김 동호</cp:lastModifiedBy>
  <cp:revision>8</cp:revision>
  <dcterms:created xsi:type="dcterms:W3CDTF">2021-08-01T23:44:45Z</dcterms:created>
  <dcterms:modified xsi:type="dcterms:W3CDTF">2021-08-02T01:59:18Z</dcterms:modified>
</cp:coreProperties>
</file>

<file path=docProps/thumbnail.jpeg>
</file>